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sldIdLst>
    <p:sldId id="256" r:id="rId2"/>
    <p:sldId id="257" r:id="rId3"/>
    <p:sldId id="258" r:id="rId4"/>
    <p:sldId id="269" r:id="rId5"/>
    <p:sldId id="276" r:id="rId6"/>
    <p:sldId id="273" r:id="rId7"/>
    <p:sldId id="274" r:id="rId8"/>
    <p:sldId id="281" r:id="rId9"/>
    <p:sldId id="295" r:id="rId10"/>
    <p:sldId id="298" r:id="rId11"/>
    <p:sldId id="285" r:id="rId12"/>
    <p:sldId id="296" r:id="rId13"/>
    <p:sldId id="297" r:id="rId14"/>
    <p:sldId id="286" r:id="rId15"/>
    <p:sldId id="287" r:id="rId16"/>
    <p:sldId id="266" r:id="rId17"/>
    <p:sldId id="293" r:id="rId18"/>
    <p:sldId id="294" r:id="rId19"/>
    <p:sldId id="288" r:id="rId20"/>
    <p:sldId id="283" r:id="rId21"/>
    <p:sldId id="284" r:id="rId22"/>
    <p:sldId id="268" r:id="rId23"/>
    <p:sldId id="270" r:id="rId24"/>
    <p:sldId id="302" r:id="rId25"/>
    <p:sldId id="27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B6C6A-1381-4EFA-A1DC-EAA1DFC41A43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EC850-735E-48BD-B20F-9A1628F154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EC850-735E-48BD-B20F-9A1628F154AE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92882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Мини –музей</a:t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«Камни и минералы Южного Урала»</a:t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Группа «Пчелка» МДОБУ детский сад №25 г.Белорецк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Воспитатель:  Орел Гасима </a:t>
            </a:r>
            <a:r>
              <a:rPr lang="ru-RU" sz="1800" dirty="0" err="1" smtClean="0">
                <a:solidFill>
                  <a:srgbClr val="002060"/>
                </a:solidFill>
              </a:rPr>
              <a:t>Рашитовна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5361" name="Picture 1" descr="C:\Users\Дмитрий\YandexDisk\Загрузки\f1f42e17f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714480" y="2428868"/>
            <a:ext cx="5765800" cy="400052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Дидактические игры с камнями  на развитие сенсорных способностей, мелкой моторики: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000241"/>
            <a:ext cx="4038600" cy="442915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452628" indent="-34290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  <a:latin typeface="+mj-lt"/>
              </a:rPr>
              <a:t>Настольный театр  из камней «Ми </a:t>
            </a:r>
            <a:r>
              <a:rPr lang="ru-RU" sz="1800" dirty="0" err="1" smtClean="0">
                <a:solidFill>
                  <a:srgbClr val="C00000"/>
                </a:solidFill>
                <a:latin typeface="+mj-lt"/>
              </a:rPr>
              <a:t>ми</a:t>
            </a:r>
            <a:r>
              <a:rPr lang="ru-RU" sz="1800" dirty="0" smtClean="0">
                <a:solidFill>
                  <a:srgbClr val="C00000"/>
                </a:solidFill>
                <a:latin typeface="+mj-lt"/>
              </a:rPr>
              <a:t> мишки»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Дидактические игры «Отыщи такой же камень», «Узнай на ощупь», «Каменная </a:t>
            </a:r>
            <a:r>
              <a:rPr lang="ru-RU" sz="1800" dirty="0" smtClean="0">
                <a:solidFill>
                  <a:srgbClr val="0070C0"/>
                </a:solidFill>
                <a:latin typeface="+mj-lt"/>
              </a:rPr>
              <a:t>мозаика»,  «Бусы для Хозяйки Медной горы»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Игры-драматизации по сказкам «Три поросенка», «Серебряное копытце» (П. Бажов)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Подвижные игры: «Камень - беги», «Время собирать камни», «Найди камень» (на ориентировку в пространстве) и др.</a:t>
            </a:r>
          </a:p>
          <a:p>
            <a:endParaRPr lang="ru-RU" dirty="0"/>
          </a:p>
        </p:txBody>
      </p:sp>
      <p:pic>
        <p:nvPicPr>
          <p:cNvPr id="5" name="Picture 2" descr="J:\DCIM\114PHOTO\SAM_55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8789" y="2071679"/>
            <a:ext cx="2855422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8581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/>
              <a:t>Игры с применением камешков «</a:t>
            </a:r>
            <a:r>
              <a:rPr lang="ru-RU" sz="2800" b="1" dirty="0" err="1" smtClean="0"/>
              <a:t>Марблс</a:t>
            </a:r>
            <a:r>
              <a:rPr lang="ru-RU" sz="2800" b="1" dirty="0" smtClean="0"/>
              <a:t>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4038600" cy="4108534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b="1" dirty="0" err="1" smtClean="0">
                <a:latin typeface="+mj-lt"/>
              </a:rPr>
              <a:t>Марблс</a:t>
            </a:r>
            <a:r>
              <a:rPr lang="ru-RU" dirty="0" smtClean="0">
                <a:latin typeface="+mj-lt"/>
              </a:rPr>
              <a:t> – это созданные человеком разноцветные стеклянные шарики или плоские </a:t>
            </a:r>
            <a:r>
              <a:rPr lang="ru-RU" b="1" dirty="0" smtClean="0">
                <a:latin typeface="+mj-lt"/>
              </a:rPr>
              <a:t>камешки</a:t>
            </a:r>
            <a:r>
              <a:rPr lang="ru-RU" dirty="0" smtClean="0">
                <a:latin typeface="+mj-lt"/>
              </a:rPr>
              <a:t>. Они могут быть сделаны из глины, дерева, пластика или чаще всего из стекла. </a:t>
            </a:r>
            <a:r>
              <a:rPr lang="ru-RU" b="1" dirty="0" smtClean="0">
                <a:latin typeface="+mj-lt"/>
              </a:rPr>
              <a:t>Камешки</a:t>
            </a:r>
            <a:r>
              <a:rPr lang="ru-RU" dirty="0" smtClean="0">
                <a:latin typeface="+mj-lt"/>
              </a:rPr>
              <a:t> получили свое название от английского «</a:t>
            </a:r>
            <a:r>
              <a:rPr lang="ru-RU" b="1" dirty="0" err="1" smtClean="0">
                <a:latin typeface="+mj-lt"/>
              </a:rPr>
              <a:t>marbles</a:t>
            </a:r>
            <a:r>
              <a:rPr lang="ru-RU" dirty="0" smtClean="0">
                <a:latin typeface="+mj-lt"/>
              </a:rPr>
              <a:t>» (то есть мраморные).</a:t>
            </a:r>
            <a:endParaRPr lang="ru-RU" dirty="0">
              <a:latin typeface="+mj-lt"/>
            </a:endParaRPr>
          </a:p>
        </p:txBody>
      </p:sp>
      <p:pic>
        <p:nvPicPr>
          <p:cNvPr id="6147" name="Picture 3" descr="J:\DCIM\114PHOTO\SAM_55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500306"/>
            <a:ext cx="403860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Игра «Выложи пустые кружочки»</a:t>
            </a:r>
            <a:endParaRPr lang="ru-RU" sz="2800" b="1" dirty="0"/>
          </a:p>
        </p:txBody>
      </p:sp>
      <p:pic>
        <p:nvPicPr>
          <p:cNvPr id="5" name="Содержимое 4" descr="SAM_56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97994"/>
            <a:ext cx="4038600" cy="3028950"/>
          </a:xfrm>
        </p:spPr>
      </p:pic>
      <p:pic>
        <p:nvPicPr>
          <p:cNvPr id="8" name="Содержимое 7" descr="SAM_559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997994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0001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Выкладывание контурных рисунков камешками</a:t>
            </a:r>
            <a:endParaRPr lang="ru-RU" sz="2800" b="1" dirty="0"/>
          </a:p>
        </p:txBody>
      </p:sp>
      <p:pic>
        <p:nvPicPr>
          <p:cNvPr id="9" name="Содержимое 8" descr="SAM_558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28868"/>
            <a:ext cx="4038600" cy="3000396"/>
          </a:xfrm>
        </p:spPr>
      </p:pic>
      <p:pic>
        <p:nvPicPr>
          <p:cNvPr id="7" name="Содержимое 4" descr="SAM_56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28868"/>
            <a:ext cx="4038600" cy="3000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78581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«Библиотека»</a:t>
            </a:r>
            <a:endParaRPr lang="ru-RU" sz="2800" b="1" dirty="0"/>
          </a:p>
        </p:txBody>
      </p:sp>
      <p:pic>
        <p:nvPicPr>
          <p:cNvPr id="5" name="Содержимое 4" descr="SAM_5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928802"/>
            <a:ext cx="3394472" cy="407196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5"/>
            <a:ext cx="4038600" cy="282265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+mj-lt"/>
              </a:rPr>
              <a:t>    Дети рассматривают энциклопедии, знакомятся  со сказками и легендами, рассказывающими о  подземных богатствах и их хранителях, отгадывают загадки и т.д. 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Сборник материалов по ознакомлению детей с камнями и минералами</a:t>
            </a:r>
            <a:endParaRPr lang="ru-RU" sz="2800" b="1" dirty="0"/>
          </a:p>
        </p:txBody>
      </p:sp>
      <p:pic>
        <p:nvPicPr>
          <p:cNvPr id="5" name="Содержимое 4" descr="SAM_55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2000240"/>
            <a:ext cx="3394472" cy="4214842"/>
          </a:xfrm>
        </p:spPr>
      </p:pic>
      <p:pic>
        <p:nvPicPr>
          <p:cNvPr id="6" name="Содержимое 5" descr="SAM_555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2000240"/>
            <a:ext cx="3394472" cy="42148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78581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«Лаборатория»</a:t>
            </a:r>
            <a:endParaRPr lang="ru-RU" sz="2800" b="1" dirty="0"/>
          </a:p>
        </p:txBody>
      </p:sp>
      <p:pic>
        <p:nvPicPr>
          <p:cNvPr id="4" name="Содержимое 3" descr="SAM_54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9100" y="1785926"/>
            <a:ext cx="5765800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2869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Эксперименты с камнями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4038600" cy="260833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+mj-lt"/>
              </a:rPr>
              <a:t>Опыты с камнями.  Рассматривание их через лупу. Сравнение.</a:t>
            </a:r>
          </a:p>
          <a:p>
            <a:endParaRPr lang="ru-RU" dirty="0" smtClean="0">
              <a:latin typeface="+mj-lt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+mj-lt"/>
              </a:rPr>
              <a:t>Определение свойств камней с помощью экспериментирования.</a:t>
            </a:r>
          </a:p>
          <a:p>
            <a:endParaRPr lang="ru-RU" dirty="0"/>
          </a:p>
        </p:txBody>
      </p:sp>
      <p:pic>
        <p:nvPicPr>
          <p:cNvPr id="5" name="Содержимое 4" descr="SAM_557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000240"/>
            <a:ext cx="4038600" cy="30718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1438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Опыт «Извержение вулкана»</a:t>
            </a:r>
            <a:endParaRPr lang="ru-RU" sz="2800" b="1" dirty="0"/>
          </a:p>
        </p:txBody>
      </p:sp>
      <p:pic>
        <p:nvPicPr>
          <p:cNvPr id="5" name="Содержимое 4" descr="SAM_556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00240"/>
            <a:ext cx="4038600" cy="31432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5"/>
            <a:ext cx="4038600" cy="210827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+mj-lt"/>
              </a:rPr>
              <a:t>Дети знакомятся с образованием и разрушением камней, гор, вулканов путем моделирования.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1438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«Наша мастерская» </a:t>
            </a:r>
            <a:r>
              <a:rPr lang="ru-RU" sz="2000" b="1" dirty="0" smtClean="0"/>
              <a:t>Роспись по камню</a:t>
            </a:r>
            <a:endParaRPr lang="ru-RU" sz="2000" b="1" dirty="0"/>
          </a:p>
        </p:txBody>
      </p:sp>
      <p:pic>
        <p:nvPicPr>
          <p:cNvPr id="1027" name="Picture 3" descr="J:\DCIM\114PHOTO\SAM_5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9100" y="1785926"/>
            <a:ext cx="5765800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2800" b="1" u="sng" dirty="0" smtClean="0">
                <a:solidFill>
                  <a:srgbClr val="0070C0"/>
                </a:solidFill>
              </a:rPr>
              <a:t>Цель:</a:t>
            </a:r>
            <a:endParaRPr lang="ru-RU" sz="2800" b="1" u="sng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28628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      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Расширить образовательную деятельность детского сада через приобщение к музейной педагогике. Познакомить  детей с разнообразием камней Южного Урала, родного </a:t>
            </a:r>
            <a:r>
              <a:rPr lang="ru-RU" sz="2400" dirty="0" err="1" smtClean="0">
                <a:solidFill>
                  <a:srgbClr val="002060"/>
                </a:solidFill>
                <a:latin typeface="+mj-lt"/>
              </a:rPr>
              <a:t>Белоречья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, их значением в жизни человека. Способствовать вовлечению родителей в музейно-педагогический процесс,  как равноправных партнёров образовательной и творческой работы с детьми. Обогащать предметно-развивающую среду.</a:t>
            </a:r>
          </a:p>
          <a:p>
            <a:pPr>
              <a:buNone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92869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Чудесные превращения камней</a:t>
            </a:r>
            <a:endParaRPr lang="ru-RU" sz="2800" b="1" dirty="0"/>
          </a:p>
        </p:txBody>
      </p:sp>
      <p:pic>
        <p:nvPicPr>
          <p:cNvPr id="3074" name="Picture 2" descr="J:\DCIM\114PHOTO\SAM_55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85992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J:\DCIM\114PHOTO\SAM_55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285992"/>
            <a:ext cx="40386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001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Мастер-класс с педагогами по росписи камней красками</a:t>
            </a:r>
            <a:endParaRPr lang="ru-RU" sz="2800" b="1" dirty="0"/>
          </a:p>
        </p:txBody>
      </p:sp>
      <p:pic>
        <p:nvPicPr>
          <p:cNvPr id="4098" name="Picture 2" descr="J:\DCIM\114PHOTO\SAM_55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357430"/>
            <a:ext cx="4038600" cy="3028950"/>
          </a:xfrm>
          <a:prstGeom prst="rect">
            <a:avLst/>
          </a:prstGeom>
          <a:noFill/>
        </p:spPr>
      </p:pic>
      <p:pic>
        <p:nvPicPr>
          <p:cNvPr id="4099" name="Picture 3" descr="K:\мастер класс мини музей\20191122_1413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357430"/>
            <a:ext cx="40386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1438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«Видеотека»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1800" b="1" dirty="0" smtClean="0">
                <a:latin typeface="+mj-lt"/>
              </a:rPr>
              <a:t>Мультфильм «В гостях у гномов», познавательный фильм для детей о природе некоторых полезных ископаемых. Длительность 15 мин. Союзмультфильм 1975г. </a:t>
            </a:r>
            <a:endParaRPr lang="ru-RU" sz="1800" dirty="0" smtClean="0">
              <a:latin typeface="+mj-lt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800" b="1" dirty="0" smtClean="0">
                <a:latin typeface="+mj-lt"/>
              </a:rPr>
              <a:t>Мультфильм «Серебряное копытце» (по сказам П. П. Бажова)  длительность 10 мин.Союзмультфильм 1977г. </a:t>
            </a:r>
            <a:endParaRPr lang="ru-RU" sz="1800" dirty="0" smtClean="0">
              <a:latin typeface="+mj-lt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800" b="1" dirty="0" smtClean="0">
                <a:latin typeface="+mj-lt"/>
              </a:rPr>
              <a:t>Мультфильм «Медной горы хозяйка» (по сказам П. П. Бажова)  длительность 20 мин.Союзмультфильм 1975г. </a:t>
            </a:r>
            <a:endParaRPr lang="ru-RU" sz="1800" dirty="0" smtClean="0">
              <a:latin typeface="+mj-lt"/>
            </a:endParaRP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latin typeface="+mj-lt"/>
              </a:rPr>
              <a:t>Фильм-сказка «Каменный цветок» по сказам П. П. Бажова)  длительность 1час 30мин.Союзмультфильм 1946г. </a:t>
            </a:r>
            <a:endParaRPr lang="ru-RU" sz="1800" dirty="0" smtClean="0">
              <a:latin typeface="+mj-lt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800" b="1" dirty="0" smtClean="0">
                <a:latin typeface="+mj-lt"/>
              </a:rPr>
              <a:t>Мультфильм  «Горный мастер» воспевает замечательное искусство уральских мастеров -умельцев,  длительность 18 мин. Союзмультфильм 1978 г. </a:t>
            </a:r>
            <a:endParaRPr lang="ru-RU" sz="1800" dirty="0" smtClean="0">
              <a:latin typeface="+mj-lt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800" b="1" dirty="0" smtClean="0">
                <a:latin typeface="+mj-lt"/>
              </a:rPr>
              <a:t>Видеоролик «Каменные чудеса России» о необычных природных явлениях из камня, длительность 1 мин.</a:t>
            </a:r>
            <a:endParaRPr lang="ru-RU" sz="1800" dirty="0" smtClean="0">
              <a:latin typeface="+mj-lt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800" b="1" dirty="0" smtClean="0">
                <a:latin typeface="+mj-lt"/>
              </a:rPr>
              <a:t>Видеоролик «Иремель. Каменная река» длит. 2 мин.</a:t>
            </a:r>
            <a:endParaRPr lang="ru-RU" sz="1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Список используемой литературы: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03696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+mj-lt"/>
              </a:rPr>
              <a:t>1. Н. А. Рыжова" Мини- музей в детском саду как форма работы с детьми и родителями" Москва, Педагогический университет "Первое сентября", 2010 год.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2. "Музейная педагогика", под редакцией А. Н. Морозовой.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3. Н. А. Рыжова "Развивающая среда дошкольных учреждений" М.: Линка-Пресс, 2004 год.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6415"/>
            <a:ext cx="8225603" cy="57375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«Арский камень»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2918471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Кто у нас побывал,</a:t>
            </a:r>
          </a:p>
          <a:p>
            <a:r>
              <a:rPr lang="ru-RU" sz="2400" dirty="0" smtClean="0">
                <a:latin typeface="+mj-lt"/>
              </a:rPr>
              <a:t>Кто наш край повидал</a:t>
            </a:r>
          </a:p>
          <a:p>
            <a:r>
              <a:rPr lang="ru-RU" sz="2400" dirty="0" smtClean="0">
                <a:latin typeface="+mj-lt"/>
              </a:rPr>
              <a:t>Не забудет, не забудет</a:t>
            </a:r>
          </a:p>
          <a:p>
            <a:r>
              <a:rPr lang="ru-RU" sz="2400" dirty="0" smtClean="0">
                <a:latin typeface="+mj-lt"/>
              </a:rPr>
              <a:t>Наш богатый Урал.</a:t>
            </a:r>
          </a:p>
          <a:p>
            <a:r>
              <a:rPr lang="ru-RU" sz="2400" dirty="0" smtClean="0">
                <a:latin typeface="+mj-lt"/>
              </a:rPr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Дмитрий\YandexDisk\Загрузки\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88716"/>
            <a:ext cx="5102225" cy="3826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071678"/>
            <a:ext cx="8229600" cy="307183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Спасибо за внимание!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Благодарим за помощь в составлении мини-музея Селиверстову </a:t>
            </a:r>
            <a:r>
              <a:rPr lang="ru-RU" sz="2400" dirty="0" err="1" smtClean="0">
                <a:solidFill>
                  <a:srgbClr val="0070C0"/>
                </a:solidFill>
              </a:rPr>
              <a:t>Ленизу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Хусаиновну</a:t>
            </a:r>
            <a:r>
              <a:rPr lang="ru-RU" sz="2400" dirty="0" smtClean="0">
                <a:solidFill>
                  <a:srgbClr val="0070C0"/>
                </a:solidFill>
              </a:rPr>
              <a:t>, известного в городе коллекционера камней </a:t>
            </a:r>
            <a:r>
              <a:rPr lang="ru-RU" sz="2400" smtClean="0">
                <a:solidFill>
                  <a:srgbClr val="0070C0"/>
                </a:solidFill>
              </a:rPr>
              <a:t>и </a:t>
            </a:r>
            <a:r>
              <a:rPr lang="ru-RU" sz="2400" smtClean="0">
                <a:solidFill>
                  <a:srgbClr val="0070C0"/>
                </a:solidFill>
              </a:rPr>
              <a:t>минералов </a:t>
            </a:r>
            <a:r>
              <a:rPr lang="ru-RU" sz="2400" dirty="0" smtClean="0">
                <a:solidFill>
                  <a:srgbClr val="0070C0"/>
                </a:solidFill>
              </a:rPr>
              <a:t>Южного Урала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8581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Задачи: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800" dirty="0" smtClean="0">
                <a:solidFill>
                  <a:srgbClr val="C00000"/>
                </a:solidFill>
                <a:latin typeface="+mj-lt"/>
              </a:rPr>
              <a:t> </a:t>
            </a:r>
            <a:r>
              <a:rPr lang="ru-RU" sz="3800" b="1" u="sng" dirty="0" smtClean="0">
                <a:solidFill>
                  <a:srgbClr val="C00000"/>
                </a:solidFill>
                <a:latin typeface="+mj-lt"/>
              </a:rPr>
              <a:t>Обучающие:</a:t>
            </a:r>
            <a:endParaRPr lang="ru-RU" sz="3800" b="1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sz="3800" dirty="0" smtClean="0">
                <a:latin typeface="+mj-lt"/>
              </a:rPr>
              <a:t>    Дать детям представления о камнях разного происхождения. Учить классифицировать камни по их отличительным признакам. Формировать умение обследовать камни, называть  их свойства и особенности. Познакомить детей с их значением и  использованием  человеком в повседневной жизни, а также с камнями, которые человек использовал с давних времен. Показать опытно – экспериментальной деятельностью и путем моделирования образование и  разрушение  камней, гор, вулканов.</a:t>
            </a:r>
          </a:p>
          <a:p>
            <a:pPr>
              <a:buFont typeface="Wingdings" pitchFamily="2" charset="2"/>
              <a:buChar char="ü"/>
            </a:pPr>
            <a:r>
              <a:rPr lang="ru-RU" sz="3800" b="1" u="sng" dirty="0" smtClean="0">
                <a:solidFill>
                  <a:srgbClr val="C00000"/>
                </a:solidFill>
                <a:latin typeface="+mj-lt"/>
              </a:rPr>
              <a:t>Развивающие:</a:t>
            </a:r>
            <a:r>
              <a:rPr lang="ru-RU" sz="3800" b="1" dirty="0" smtClean="0">
                <a:latin typeface="+mj-lt"/>
              </a:rPr>
              <a:t/>
            </a:r>
            <a:br>
              <a:rPr lang="ru-RU" sz="3800" b="1" dirty="0" smtClean="0">
                <a:latin typeface="+mj-lt"/>
              </a:rPr>
            </a:br>
            <a:r>
              <a:rPr lang="ru-RU" sz="3800" dirty="0" smtClean="0">
                <a:latin typeface="+mj-lt"/>
              </a:rPr>
              <a:t> Развивать наблюдательность, любознательность и воображение в процессе исследования природных объектов;</a:t>
            </a:r>
          </a:p>
          <a:p>
            <a:pPr>
              <a:buNone/>
            </a:pPr>
            <a:r>
              <a:rPr lang="ru-RU" sz="3800" dirty="0" smtClean="0">
                <a:latin typeface="+mj-lt"/>
              </a:rPr>
              <a:t>    Развивать мелкую моторику, творческое воображение.</a:t>
            </a:r>
          </a:p>
          <a:p>
            <a:pPr>
              <a:buFont typeface="Wingdings" pitchFamily="2" charset="2"/>
              <a:buChar char="ü"/>
            </a:pPr>
            <a:r>
              <a:rPr lang="ru-RU" sz="3800" u="sng" dirty="0" smtClean="0">
                <a:latin typeface="+mj-lt"/>
              </a:rPr>
              <a:t> </a:t>
            </a:r>
            <a:r>
              <a:rPr lang="ru-RU" sz="3800" b="1" u="sng" dirty="0" smtClean="0">
                <a:solidFill>
                  <a:srgbClr val="C00000"/>
                </a:solidFill>
                <a:latin typeface="+mj-lt"/>
              </a:rPr>
              <a:t>Воспитывающие:</a:t>
            </a:r>
            <a:endParaRPr lang="ru-RU" sz="3800" b="1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sz="3800" dirty="0" smtClean="0">
                <a:latin typeface="+mj-lt"/>
              </a:rPr>
              <a:t>    Формировать интерес к объектам неживой природы  и к опытнической деятельности с ними. Развивать эстетический вкус при знакомстве с изделиями из камня. Воспитывать бережное отношение к камням  и сделанным из них предметам. Воспитывать нравственно - патриотические чувства к родному краю.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РАЗДЕЛЫ МИНИ-МУЗЕЯ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3061347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Галерея камней и минералов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Галерея изделий из камней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B050"/>
                </a:solidFill>
                <a:latin typeface="+mj-lt"/>
              </a:rPr>
              <a:t>Библиотека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+mj-lt"/>
              </a:rPr>
              <a:t>Видеотека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Игротека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Лаборатория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B050"/>
                </a:solidFill>
                <a:latin typeface="+mj-lt"/>
              </a:rPr>
              <a:t>Мастерская</a:t>
            </a:r>
          </a:p>
          <a:p>
            <a:endParaRPr lang="ru-RU" sz="2000" dirty="0" smtClean="0">
              <a:latin typeface="+mj-lt"/>
            </a:endParaRPr>
          </a:p>
          <a:p>
            <a:endParaRPr lang="ru-RU" sz="2000" dirty="0">
              <a:latin typeface="+mj-lt"/>
            </a:endParaRPr>
          </a:p>
        </p:txBody>
      </p:sp>
      <p:pic>
        <p:nvPicPr>
          <p:cNvPr id="5" name="Содержимое 4" descr="SAM_53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9190" y="776288"/>
            <a:ext cx="4388644" cy="58515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928670"/>
            <a:ext cx="3383280" cy="10001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«Хозяйка Медной горы» охраняет экспонаты нашего мини-музея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143117"/>
            <a:ext cx="3383280" cy="414340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1800" i="1" dirty="0" smtClean="0">
                <a:solidFill>
                  <a:srgbClr val="00B050"/>
                </a:solidFill>
                <a:latin typeface="+mj-lt"/>
              </a:rPr>
              <a:t>Персонаж сказов писателя Павла Бажова. Волшебное существо, владелица земных богатств, хранительница тайн прекрасного и секретов высокого мастерства. Перед людьми она предстает как красивая девица с косой и лентами из меди, а иногда – в виде диковинной ящерицы в короне. </a:t>
            </a:r>
            <a:endParaRPr lang="ru-RU" sz="1800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5" name="Содержимое 4" descr="SAM_54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9190" y="776288"/>
            <a:ext cx="4388644" cy="58515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1438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«Галерея изделий и  украшений из камней»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SAM_54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2071678"/>
            <a:ext cx="5765800" cy="42529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8581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«Галерея камней и минералов»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SAM_54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428868"/>
            <a:ext cx="4038600" cy="3028950"/>
          </a:xfrm>
        </p:spPr>
      </p:pic>
      <p:pic>
        <p:nvPicPr>
          <p:cNvPr id="6" name="Содержимое 5" descr="SAM_545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428868"/>
            <a:ext cx="4038600" cy="3000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64294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Мини-коллекция «Минералы»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SAM_54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2071678"/>
            <a:ext cx="5765800" cy="3857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8581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«Игротека»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SAM_55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9100" y="1785926"/>
            <a:ext cx="5765800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631</TotalTime>
  <Words>469</Words>
  <PresentationFormat>Экран (4:3)</PresentationFormat>
  <Paragraphs>68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Городская</vt:lpstr>
      <vt:lpstr>Мини –музей «Камни и минералы Южного Урала» Группа «Пчелка» МДОБУ детский сад №25 г.Белорецк Воспитатель:  Орел Гасима Рашитовна</vt:lpstr>
      <vt:lpstr> Цель:</vt:lpstr>
      <vt:lpstr> Задачи:</vt:lpstr>
      <vt:lpstr>РАЗДЕЛЫ МИНИ-МУЗЕЯ</vt:lpstr>
      <vt:lpstr>«Хозяйка Медной горы» охраняет экспонаты нашего мини-музея</vt:lpstr>
      <vt:lpstr>«Галерея изделий и  украшений из камней»</vt:lpstr>
      <vt:lpstr>«Галерея камней и минералов»</vt:lpstr>
      <vt:lpstr>Мини-коллекция «Минералы»</vt:lpstr>
      <vt:lpstr>«Игротека»</vt:lpstr>
      <vt:lpstr>Дидактические игры с камнями  на развитие сенсорных способностей, мелкой моторики:</vt:lpstr>
      <vt:lpstr>Игры с применением камешков «Марблс»</vt:lpstr>
      <vt:lpstr>Игра «Выложи пустые кружочки»</vt:lpstr>
      <vt:lpstr>Выкладывание контурных рисунков камешками</vt:lpstr>
      <vt:lpstr>«Библиотека»</vt:lpstr>
      <vt:lpstr>Сборник материалов по ознакомлению детей с камнями и минералами</vt:lpstr>
      <vt:lpstr>«Лаборатория»</vt:lpstr>
      <vt:lpstr>Эксперименты с камнями</vt:lpstr>
      <vt:lpstr>Опыт «Извержение вулкана»</vt:lpstr>
      <vt:lpstr>«Наша мастерская» Роспись по камню</vt:lpstr>
      <vt:lpstr>Чудесные превращения камней</vt:lpstr>
      <vt:lpstr>Мастер-класс с педагогами по росписи камней красками</vt:lpstr>
      <vt:lpstr> «Видеотека» </vt:lpstr>
      <vt:lpstr>Список используемой литературы: </vt:lpstr>
      <vt:lpstr>«Арский камень» </vt:lpstr>
      <vt:lpstr>Спасибо за внимание!   Благодарим за помощь в составлении мини-музея Селиверстову Ленизу Хусаиновну, известного в городе коллекционера камней и минералов Южного Урала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 –музей «КАМНИ и МИНЕРАЛЫ»</dc:title>
  <dc:creator>Дмитрий</dc:creator>
  <cp:lastModifiedBy>Admin</cp:lastModifiedBy>
  <cp:revision>69</cp:revision>
  <dcterms:created xsi:type="dcterms:W3CDTF">2021-02-17T15:43:59Z</dcterms:created>
  <dcterms:modified xsi:type="dcterms:W3CDTF">2021-03-04T06:25:18Z</dcterms:modified>
</cp:coreProperties>
</file>